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59" r:id="rId9"/>
    <p:sldId id="262" r:id="rId10"/>
    <p:sldId id="261" r:id="rId1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1799" y="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daele Yosha" userId="9e46ddaf-df5a-4623-8add-fe0b947d6181" providerId="ADAL" clId="{C0C05178-E97F-4600-9777-1D4069F9BFD8}"/>
    <pc:docChg chg="custSel modSld">
      <pc:chgData name="Vandaele Yosha" userId="9e46ddaf-df5a-4623-8add-fe0b947d6181" providerId="ADAL" clId="{C0C05178-E97F-4600-9777-1D4069F9BFD8}" dt="2021-12-17T14:48:31.752" v="124" actId="114"/>
      <pc:docMkLst>
        <pc:docMk/>
      </pc:docMkLst>
      <pc:sldChg chg="modSp mod">
        <pc:chgData name="Vandaele Yosha" userId="9e46ddaf-df5a-4623-8add-fe0b947d6181" providerId="ADAL" clId="{C0C05178-E97F-4600-9777-1D4069F9BFD8}" dt="2021-12-17T14:48:31.752" v="124" actId="114"/>
        <pc:sldMkLst>
          <pc:docMk/>
          <pc:sldMk cId="949077770" sldId="256"/>
        </pc:sldMkLst>
        <pc:spChg chg="mod">
          <ac:chgData name="Vandaele Yosha" userId="9e46ddaf-df5a-4623-8add-fe0b947d6181" providerId="ADAL" clId="{C0C05178-E97F-4600-9777-1D4069F9BFD8}" dt="2021-12-17T14:48:31.752" v="124" actId="114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  <pc:docChgLst>
    <pc:chgData name="Boury Fries" userId="3f8d8554-fab3-4764-ac68-3715b85b6c80" providerId="ADAL" clId="{4E627FB3-04C7-446E-862B-D79CBD804048}"/>
    <pc:docChg chg="addSld modSld">
      <pc:chgData name="Boury Fries" userId="3f8d8554-fab3-4764-ac68-3715b85b6c80" providerId="ADAL" clId="{4E627FB3-04C7-446E-862B-D79CBD804048}" dt="2023-11-28T13:45:50.997" v="81" actId="20577"/>
      <pc:docMkLst>
        <pc:docMk/>
      </pc:docMkLst>
      <pc:sldChg chg="modSp mod">
        <pc:chgData name="Boury Fries" userId="3f8d8554-fab3-4764-ac68-3715b85b6c80" providerId="ADAL" clId="{4E627FB3-04C7-446E-862B-D79CBD804048}" dt="2023-11-28T13:43:47.989" v="31" actId="20577"/>
        <pc:sldMkLst>
          <pc:docMk/>
          <pc:sldMk cId="1114309558" sldId="257"/>
        </pc:sldMkLst>
        <pc:spChg chg="mod">
          <ac:chgData name="Boury Fries" userId="3f8d8554-fab3-4764-ac68-3715b85b6c80" providerId="ADAL" clId="{4E627FB3-04C7-446E-862B-D79CBD804048}" dt="2023-11-28T13:43:47.989" v="31" actId="20577"/>
          <ac:spMkLst>
            <pc:docMk/>
            <pc:sldMk cId="1114309558" sldId="257"/>
            <ac:spMk id="3" creationId="{64915428-ACD8-4B22-96DC-2806680ED3AB}"/>
          </ac:spMkLst>
        </pc:spChg>
      </pc:sldChg>
      <pc:sldChg chg="modSp mod">
        <pc:chgData name="Boury Fries" userId="3f8d8554-fab3-4764-ac68-3715b85b6c80" providerId="ADAL" clId="{4E627FB3-04C7-446E-862B-D79CBD804048}" dt="2023-11-28T13:44:13.807" v="39" actId="20577"/>
        <pc:sldMkLst>
          <pc:docMk/>
          <pc:sldMk cId="160499841" sldId="258"/>
        </pc:sldMkLst>
        <pc:spChg chg="mod">
          <ac:chgData name="Boury Fries" userId="3f8d8554-fab3-4764-ac68-3715b85b6c80" providerId="ADAL" clId="{4E627FB3-04C7-446E-862B-D79CBD804048}" dt="2023-11-28T13:44:13.807" v="39" actId="20577"/>
          <ac:spMkLst>
            <pc:docMk/>
            <pc:sldMk cId="160499841" sldId="258"/>
            <ac:spMk id="3" creationId="{64915428-ACD8-4B22-96DC-2806680ED3AB}"/>
          </ac:spMkLst>
        </pc:spChg>
      </pc:sldChg>
      <pc:sldChg chg="modSp mod">
        <pc:chgData name="Boury Fries" userId="3f8d8554-fab3-4764-ac68-3715b85b6c80" providerId="ADAL" clId="{4E627FB3-04C7-446E-862B-D79CBD804048}" dt="2023-11-28T13:45:43.430" v="76" actId="20577"/>
        <pc:sldMkLst>
          <pc:docMk/>
          <pc:sldMk cId="3267762851" sldId="259"/>
        </pc:sldMkLst>
        <pc:spChg chg="mod">
          <ac:chgData name="Boury Fries" userId="3f8d8554-fab3-4764-ac68-3715b85b6c80" providerId="ADAL" clId="{4E627FB3-04C7-446E-862B-D79CBD804048}" dt="2023-11-28T13:45:43.430" v="76" actId="20577"/>
          <ac:spMkLst>
            <pc:docMk/>
            <pc:sldMk cId="3267762851" sldId="259"/>
            <ac:spMk id="2" creationId="{EF6BB071-C63E-40D3-93C6-9F99F27862FE}"/>
          </ac:spMkLst>
        </pc:spChg>
        <pc:spChg chg="mod">
          <ac:chgData name="Boury Fries" userId="3f8d8554-fab3-4764-ac68-3715b85b6c80" providerId="ADAL" clId="{4E627FB3-04C7-446E-862B-D79CBD804048}" dt="2023-11-28T13:45:40.351" v="72" actId="6549"/>
          <ac:spMkLst>
            <pc:docMk/>
            <pc:sldMk cId="3267762851" sldId="259"/>
            <ac:spMk id="3" creationId="{64915428-ACD8-4B22-96DC-2806680ED3AB}"/>
          </ac:spMkLst>
        </pc:spChg>
      </pc:sldChg>
      <pc:sldChg chg="modSp add mod">
        <pc:chgData name="Boury Fries" userId="3f8d8554-fab3-4764-ac68-3715b85b6c80" providerId="ADAL" clId="{4E627FB3-04C7-446E-862B-D79CBD804048}" dt="2023-11-28T13:45:50.997" v="81" actId="20577"/>
        <pc:sldMkLst>
          <pc:docMk/>
          <pc:sldMk cId="1652142467" sldId="262"/>
        </pc:sldMkLst>
        <pc:spChg chg="mod">
          <ac:chgData name="Boury Fries" userId="3f8d8554-fab3-4764-ac68-3715b85b6c80" providerId="ADAL" clId="{4E627FB3-04C7-446E-862B-D79CBD804048}" dt="2023-11-28T13:45:46.970" v="80" actId="20577"/>
          <ac:spMkLst>
            <pc:docMk/>
            <pc:sldMk cId="1652142467" sldId="262"/>
            <ac:spMk id="2" creationId="{EF6BB071-C63E-40D3-93C6-9F99F27862FE}"/>
          </ac:spMkLst>
        </pc:spChg>
        <pc:spChg chg="mod">
          <ac:chgData name="Boury Fries" userId="3f8d8554-fab3-4764-ac68-3715b85b6c80" providerId="ADAL" clId="{4E627FB3-04C7-446E-862B-D79CBD804048}" dt="2023-11-28T13:45:50.997" v="81" actId="20577"/>
          <ac:spMkLst>
            <pc:docMk/>
            <pc:sldMk cId="1652142467" sldId="262"/>
            <ac:spMk id="3" creationId="{64915428-ACD8-4B22-96DC-2806680ED3AB}"/>
          </ac:spMkLst>
        </pc:spChg>
      </pc:sldChg>
    </pc:docChg>
  </pc:docChgLst>
  <pc:docChgLst>
    <pc:chgData name="Vandaele Yosha" userId="S::yosha.vandaele@howest.be::9e46ddaf-df5a-4623-8add-fe0b947d6181" providerId="AD" clId="Web-{E204D132-4CFC-4F24-0FBD-6FDAF349B147}"/>
    <pc:docChg chg="modSld">
      <pc:chgData name="Vandaele Yosha" userId="S::yosha.vandaele@howest.be::9e46ddaf-df5a-4623-8add-fe0b947d6181" providerId="AD" clId="Web-{E204D132-4CFC-4F24-0FBD-6FDAF349B147}" dt="2021-12-17T14:47:42.196" v="195" actId="20577"/>
      <pc:docMkLst>
        <pc:docMk/>
      </pc:docMkLst>
      <pc:sldChg chg="modSp">
        <pc:chgData name="Vandaele Yosha" userId="S::yosha.vandaele@howest.be::9e46ddaf-df5a-4623-8add-fe0b947d6181" providerId="AD" clId="Web-{E204D132-4CFC-4F24-0FBD-6FDAF349B147}" dt="2021-12-17T14:47:42.196" v="195" actId="20577"/>
        <pc:sldMkLst>
          <pc:docMk/>
          <pc:sldMk cId="949077770" sldId="256"/>
        </pc:sldMkLst>
        <pc:spChg chg="mod">
          <ac:chgData name="Vandaele Yosha" userId="S::yosha.vandaele@howest.be::9e46ddaf-df5a-4623-8add-fe0b947d6181" providerId="AD" clId="Web-{E204D132-4CFC-4F24-0FBD-6FDAF349B147}" dt="2021-12-17T14:47:42.196" v="195" actId="20577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AAC4-8D12-47CF-BE43-7EB46A4D5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9AEBC-7606-4ADC-B5B0-6A3BC80A2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DAEE-C80D-4F35-B786-91FB7CA4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E275-2AB5-4A66-A8E8-90F9ABC8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A5F36-6144-4864-8555-3C920AD7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827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8EC-44E3-4FD6-AF24-AC5021AF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38C05-3BE4-4F1F-A85F-EBF60F029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A43FC-668F-4A16-B33A-A1704CA8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EA9D-B745-4822-9D4F-8E34B45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1FCBD-2F9B-4E40-B993-5543BC62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554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62F4C-847A-45E8-89DF-86FADD929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5F776-752A-4772-8F18-20F7169A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0D1A1-5C8E-4021-A99C-3556DF8A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59EE-6B67-4900-9B15-8052B4D9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93B4-0982-4C28-9583-53F588B9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44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51CC-2784-471A-819A-0BB647B6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8D80-3B7B-4F28-AEFD-D834AEBC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208A-B304-4974-A753-A386793B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3DB3-E76E-4DCC-A934-DE6FC576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E50E5-487F-4F26-B329-FF396CB2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258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2E1F-FBE7-4F65-94C7-B636380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9729-7ECE-4365-98F3-8DFF780FE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8B8C-4C53-4B4C-BD2C-864D0D7B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CEA2-7CAF-4851-A38B-618DD21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B7E0B-5EA5-473D-BF56-D86D080A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676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35E0-152D-4AF7-BD87-955474D0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89FBD-9AF6-494E-A906-31E047899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9ECF5-FC69-44A2-865A-BF59EEA41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4A24-6932-4F11-BD5E-0F51DF2B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A03F3-39FB-4D6C-8751-A7EDF60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43C9F-1845-44AD-86AA-8D2EC39E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249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56D3-AB15-4310-A6DA-FCCC1300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4F9E5-544E-408F-9A5B-5A9D043BB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4E7D5-72F6-463A-BA78-97C231B73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0D308-9D2F-4E2B-98E8-42F65039F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D9437-C09B-4818-B72A-8E54A3BA3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95E20-1927-449F-8CA5-4628C2F5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8AC43-B655-428D-AE3D-DB74BBB1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E8EE6-694D-461F-AE93-765F8A3E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57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436E-1F26-4110-83C7-943D2F4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8F822-E6C7-462B-97CD-78D3D4DF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244D-E53E-43D0-A4F2-9C9D674B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03CDC-F7C2-4A6E-A008-CEB3A6D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566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3D8CF-1BB0-4BB5-A3C3-69A22ECD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AB160-C248-403F-AD25-158A965B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B489-7B94-4B54-B3AF-E8AF8FD5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806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942C-8A0D-4781-A8F3-57B3EE3C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01E5-1D61-43C7-B6CD-7037DCB1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A444E-E01C-4A28-83F1-E48254F6B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8AD5B-93CF-4725-B418-C1ADE03F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9DC45-0596-4AB3-91ED-EC8B0A88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3885-5DD4-4DA8-B5F5-40745170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037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9836-3F3C-4E2F-9190-DEB510EE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6E0E5-A1D5-4606-A4EC-5A8116A48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41ED8-FBEC-48EB-B5A6-F5032E101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DA45B-1955-45CA-80B0-66008EC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90FA-53E2-41CE-BD63-ECA490D3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A9B8D-2082-4BE4-BCE5-07F8F933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786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89769-7B4A-4C8C-94A2-1CE676F4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6073D-45AC-4934-9FAA-61975D5C0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75320-EECE-4069-9EC1-5688F7A88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5877-2B37-48E7-8B6D-4D4ED486130A}" type="datetimeFigureOut">
              <a:rPr lang="en-BE" smtClean="0"/>
              <a:t>08/25/2025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D776-80A5-466B-B9A0-F462DF91C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0D87A-C974-47EE-BF90-816BF0B07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817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5F04-C22A-42D7-B131-70E81FD94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GPP Exam: Zombie AI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651AA-5F60-4B6E-8386-AEA67C018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Aaron Van Sichem De Combe 2DAE19</a:t>
            </a:r>
            <a:endParaRPr lang="en-BE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7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</a:t>
            </a:r>
            <a:endParaRPr lang="en-BE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DA90D865-5FFC-6C16-0696-F4DDC9DEF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75"/>
            <a:ext cx="12192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0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Enemy handling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838"/>
            <a:ext cx="10515600" cy="4351338"/>
          </a:xfrm>
        </p:spPr>
        <p:txBody>
          <a:bodyPr/>
          <a:lstStyle/>
          <a:p>
            <a:r>
              <a:rPr lang="en-US" dirty="0"/>
              <a:t>When bitten -&gt; full 360 scan -&gt; if in FOV -&gt; Aim -&gt; Shoot</a:t>
            </a:r>
            <a:br>
              <a:rPr lang="en-US" dirty="0"/>
            </a:br>
            <a:r>
              <a:rPr lang="en-US" dirty="0"/>
              <a:t>If in FOV -&gt; Aim Shoot</a:t>
            </a:r>
            <a:br>
              <a:rPr lang="en-US" dirty="0"/>
            </a:br>
            <a:r>
              <a:rPr lang="en-US" dirty="0"/>
              <a:t>No Weapons/Ammo -&gt; Run opposite direction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FA548D-8857-D6D9-9147-2D64E65FC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844"/>
            <a:ext cx="3899089" cy="2402564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D19BAA6-2260-2B6E-23EA-B7E5828BB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89" y="3883844"/>
            <a:ext cx="4250008" cy="2402564"/>
          </a:xfrm>
          <a:prstGeom prst="rect">
            <a:avLst/>
          </a:prstGeom>
        </p:spPr>
      </p:pic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90E1201-0275-3633-9F26-9540AD628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91" y="3883844"/>
            <a:ext cx="4169509" cy="24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3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50036-1AC6-1A4A-EBCA-2B26153E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902" y="0"/>
            <a:ext cx="6230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- Steering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52932-A42E-46F8-E77B-4C91DF30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4" y="1690688"/>
            <a:ext cx="9757893" cy="467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</a:t>
            </a:r>
            <a:r>
              <a:rPr lang="en-US"/>
              <a:t>- Exploration</a:t>
            </a:r>
            <a:endParaRPr lang="en-BE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78A643E-E708-508C-1F66-A4564D498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2971948"/>
            <a:ext cx="5977728" cy="3379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0C38A-0E77-7DFA-D58D-5887D1D7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12" y="0"/>
            <a:ext cx="5311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4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Score</a:t>
            </a:r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CDB69D-3EC6-E1FF-BB42-5479BEDC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101" y="1744838"/>
            <a:ext cx="4431060" cy="46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TaxCatchAll xmlns="128482ec-0431-40d5-ab26-89ea2a4f3ccd" xsi:nil="true"/>
    <m99485b88215436a82099f8287cba0b0 xmlns="128482ec-0431-40d5-ab26-89ea2a4f3ccd">
      <Terms xmlns="http://schemas.microsoft.com/office/infopath/2007/PartnerControls"/>
    </m99485b88215436a82099f8287cba0b0>
    <lcf76f155ced4ddcb4097134ff3c332f xmlns="60eb0cf4-ae2a-4762-800a-cb593b869ec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942CCEB3A674D8F1F6472CCEFB38E" ma:contentTypeVersion="11" ma:contentTypeDescription="Create a new document." ma:contentTypeScope="" ma:versionID="e4de40d148e029d40e3aaddc8bf68a5e">
  <xsd:schema xmlns:xsd="http://www.w3.org/2001/XMLSchema" xmlns:xs="http://www.w3.org/2001/XMLSchema" xmlns:p="http://schemas.microsoft.com/office/2006/metadata/properties" xmlns:ns2="128482ec-0431-40d5-ab26-89ea2a4f3ccd" xmlns:ns3="60eb0cf4-ae2a-4762-800a-cb593b869ecb" xmlns:ns4="http://schemas.microsoft.com/sharepoint/v4" xmlns:ns5="a2e691a9-fcfc-4d85-a390-1894fe98bd9e" targetNamespace="http://schemas.microsoft.com/office/2006/metadata/properties" ma:root="true" ma:fieldsID="fce8e8bd091658f3fe51b22d57dec109" ns2:_="" ns3:_="" ns4:_="" ns5:_="">
    <xsd:import namespace="128482ec-0431-40d5-ab26-89ea2a4f3ccd"/>
    <xsd:import namespace="60eb0cf4-ae2a-4762-800a-cb593b869ecb"/>
    <xsd:import namespace="http://schemas.microsoft.com/sharepoint/v4"/>
    <xsd:import namespace="a2e691a9-fcfc-4d85-a390-1894fe98bd9e"/>
    <xsd:element name="properties">
      <xsd:complexType>
        <xsd:sequence>
          <xsd:element name="documentManagement">
            <xsd:complexType>
              <xsd:all>
                <xsd:element ref="ns2:m99485b88215436a82099f8287cba0b0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IconOverlay" minOccurs="0"/>
                <xsd:element ref="ns5:SharedWithUsers" minOccurs="0"/>
                <xsd:element ref="ns5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482ec-0431-40d5-ab26-89ea2a4f3ccd" elementFormDefault="qualified">
    <xsd:import namespace="http://schemas.microsoft.com/office/2006/documentManagement/types"/>
    <xsd:import namespace="http://schemas.microsoft.com/office/infopath/2007/PartnerControls"/>
    <xsd:element name="m99485b88215436a82099f8287cba0b0" ma:index="9" nillable="true" ma:taxonomy="true" ma:internalName="m99485b88215436a82099f8287cba0b0" ma:taxonomyFieldName="Kernteam" ma:displayName="Kernteam" ma:default="" ma:fieldId="{699485b8-8215-436a-8209-9f8287cba0b0}" ma:taxonomyMulti="true" ma:sspId="9d9af33d-1c7e-4655-8224-df3a670842a4" ma:termSetId="f2199854-b90f-4d12-b5f9-723340d5e43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6a5f98c-5cc8-4015-9754-f7f59d70125b}" ma:internalName="TaxCatchAll" ma:showField="CatchAllData" ma:web="128482ec-0431-40d5-ab26-89ea2a4f3c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b0cf4-ae2a-4762-800a-cb593b869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9d9af33d-1c7e-4655-8224-df3a670842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7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691a9-fcfc-4d85-a390-1894fe98bd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43389A-7EE0-4951-8919-E91DD69E3687}">
  <ds:schemaRefs>
    <ds:schemaRef ds:uri="128482ec-0431-40d5-ab26-89ea2a4f3ccd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60eb0cf4-ae2a-4762-800a-cb593b869ecb"/>
  </ds:schemaRefs>
</ds:datastoreItem>
</file>

<file path=customXml/itemProps2.xml><?xml version="1.0" encoding="utf-8"?>
<ds:datastoreItem xmlns:ds="http://schemas.openxmlformats.org/officeDocument/2006/customXml" ds:itemID="{D7B8C5DE-3345-4025-A942-C5AA68E555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482ec-0431-40d5-ab26-89ea2a4f3ccd"/>
    <ds:schemaRef ds:uri="60eb0cf4-ae2a-4762-800a-cb593b869ecb"/>
    <ds:schemaRef ds:uri="http://schemas.microsoft.com/sharepoint/v4"/>
    <ds:schemaRef ds:uri="a2e691a9-fcfc-4d85-a390-1894fe98bd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8EC6D1-CB19-4400-AD0A-0C75CD884A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54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GPP Exam: Zombie AI</vt:lpstr>
      <vt:lpstr>Decision Making</vt:lpstr>
      <vt:lpstr>Enemy handling</vt:lpstr>
      <vt:lpstr>Inventory</vt:lpstr>
      <vt:lpstr>Movement - Steering</vt:lpstr>
      <vt:lpstr>Movement - Exploration</vt:lpstr>
      <vt:lpstr>High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GPP Exam: Zombie AI</dc:title>
  <dc:creator>Vandaele Yosha</dc:creator>
  <cp:lastModifiedBy>Quinten Van Sichem De Combe</cp:lastModifiedBy>
  <cp:revision>4</cp:revision>
  <dcterms:created xsi:type="dcterms:W3CDTF">2021-12-17T12:45:32Z</dcterms:created>
  <dcterms:modified xsi:type="dcterms:W3CDTF">2025-08-25T04:29:43Z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0x010100723942CCEB3A674D8F1F6472CCEFB38E</vt:lpwstr>
  </property>
  <property fmtid="{D5CDD505-2E9C-101B-9397-08002B2CF9AE}" pid="3" name="Kernteam">
    <vt:lpwstr/>
  </property>
  <property fmtid="{D5CDD505-2E9C-101B-9397-08002B2CF9AE}" pid="4" name="MediaServiceImageTags">
    <vt:lpwstr/>
  </property>
</Properties>
</file>